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7"/>
  </p:normalViewPr>
  <p:slideViewPr>
    <p:cSldViewPr snapToGrid="0" snapToObjects="1">
      <p:cViewPr varScale="1">
        <p:scale>
          <a:sx n="93" d="100"/>
          <a:sy n="93" d="100"/>
        </p:scale>
        <p:origin x="7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85AF64-623B-FD46-B15C-2BB682C22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BD3D510-CB3C-AA40-B213-8E4069634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7F7746-3F9F-354A-9DC1-7B0D26335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318120-7AD0-6D43-A693-6F5F9D834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D6D5E-3502-9D43-87B9-DAF1FE69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300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9EC509-B585-DA4E-998B-42E90F72D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CE0014-A7EA-0544-A3E4-BD001AAD0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5D6B25-7348-AF4D-8BB6-1838A4F81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FAA6B2-E68C-A444-9BA1-E61107035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B8162F-5FC7-4047-9CB6-1B7A2D4E3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582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03E72-42D5-6247-84B0-C0AA72096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6F0741-5AAA-B048-8AEC-FC3C0ECB4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3042DE-BD4D-EC46-82AC-9D4EE0C8A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D68694-9235-FB46-B62E-68C054FA2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0DDA6C-0A97-0349-BD08-0FC2A5B4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372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98CF8-61D1-A545-A26A-D97C7E916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9B451E-22AA-7A4D-9BBC-2C27E91F3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CDA4BB-5A00-A14B-A04F-A90D87BBB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E648D-1CE5-C442-9E4B-F9803B95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80338F-EBEE-3945-9E48-0CE2413BE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62ED93-3802-4A45-B650-A368A4C56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37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AB54A5-856A-1B44-9E7D-82C49927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15A45A-C3C2-C048-B546-1B69044C1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B76C0C-3B9B-144C-87AF-E728AB70A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1E899E-3E87-BF4A-AA60-26C2941B0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987636D-2BBC-AC4D-A733-7A0239BBB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E6F6B4-AF63-DE48-9F01-D996A78F4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7567CC2-BA35-7D46-92B3-0B1DD868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AFC21DB-C6BF-4441-8A3F-BF937D682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653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FF6F8-B416-E846-AE68-7FED27B9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7C94EF-6A9D-E04B-9588-C5AD67EF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D128ED-5BBB-DF49-8B80-46C86881C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E6521B-E6CF-044C-810C-90116610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616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8E17FBE-6CD0-614C-A36B-4E47A649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F2D8942-489E-5941-85FA-34F1BF1C4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A92076-BC53-4E43-BE4E-4F4BE9E2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70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9F541-4789-234D-840D-F49EB989C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77B162-1712-7D47-8F36-4763F593A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C46716-DC79-F841-A8E4-808E20805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A9359D-E0F8-774D-8D7E-76C92894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0F2FF1-101F-C445-9ACD-81960994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66DCD9-AD98-C24C-BB4B-C0E5D2A20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704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A8B276-61C8-AF4B-9853-97A736BEE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300C4B-0001-CE4F-9DED-6C1851D92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990139-359A-0744-87FF-F3752DB70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73E3E-0484-F442-98D4-FDB2E42FC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FEF2AD-2B52-234C-A6FB-F2A7A388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F590A3-9329-4C46-A410-BB18590CF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78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E7FEF-F45B-5C4D-B1EB-C3629E083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A18A07-2F1C-6442-B6DF-1245D6F9D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B0CE53-2D95-F74B-AC18-E55DD9DED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BF1A79-87D0-0A44-BCFD-78541466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4D33FD-0714-E449-B2F3-3F471688B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998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157916-F264-1649-99F7-22B5E6C2B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799A9A-8113-AC49-9C4F-01995CF7D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8682C0-DCC7-8147-ACDD-240A1D3EF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FFE22-6224-F94A-90EF-34CABC425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27E58B-A558-B64C-92E9-4CDBD0CC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377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2487007-96A5-7844-84FC-9CCA1FAAC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7ACE42-471A-F44E-B093-A214DDAA2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70EF3E-6DFC-1348-BACC-AD7A3D0750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F5F0-9D6E-1243-9D2A-FF62B60B5B9C}" type="datetimeFigureOut">
              <a:rPr lang="es-MX" smtClean="0"/>
              <a:t>05/05/20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E6943C-8A19-8E47-AE97-DFB119D90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015DB8-8B22-F443-8946-AF6F81CA8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2F7E8-432A-EE44-BF35-A900691360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416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isei.edu.mx/isei/innovaciones" TargetMode="External"/><Relationship Id="rId3" Type="http://schemas.openxmlformats.org/officeDocument/2006/relationships/hyperlink" Target="http://isei.edu.mx/login/" TargetMode="External"/><Relationship Id="rId7" Type="http://schemas.openxmlformats.org/officeDocument/2006/relationships/hyperlink" Target="https://isei.edu.mx/isei/trabajo-integral-de-mejor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sei.edu.mx/isei/plataforma-educativa" TargetMode="External"/><Relationship Id="rId5" Type="http://schemas.openxmlformats.org/officeDocument/2006/relationships/hyperlink" Target="https://isei.edu.mx/isei/modelo-semipresencial-distancia" TargetMode="External"/><Relationship Id="rId4" Type="http://schemas.openxmlformats.org/officeDocument/2006/relationships/hyperlink" Target="https://isei.edu.mx/isei/nuestra-empresa" TargetMode="External"/><Relationship Id="rId9" Type="http://schemas.openxmlformats.org/officeDocument/2006/relationships/hyperlink" Target="https://isei.edu.mx/isei/empresas-participante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sei.edu.mx/isei/maestrias-presenciales-distancia" TargetMode="External"/><Relationship Id="rId2" Type="http://schemas.openxmlformats.org/officeDocument/2006/relationships/hyperlink" Target="https://isei.edu.mx/isei/acerca-de-isei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isei.edu.mx/isei/acerca-de-isei" TargetMode="External"/><Relationship Id="rId7" Type="http://schemas.openxmlformats.org/officeDocument/2006/relationships/hyperlink" Target="https://isei.edu.mx/?cID=214" TargetMode="External"/><Relationship Id="rId2" Type="http://schemas.openxmlformats.org/officeDocument/2006/relationships/hyperlink" Target="https://isei.edu.mx/isei/universidad-empresaria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sei.edu.mx/isei/compromiso-social" TargetMode="External"/><Relationship Id="rId5" Type="http://schemas.openxmlformats.org/officeDocument/2006/relationships/hyperlink" Target="https://isei.edu.mx/isei/maestrias-presenciales-distancia" TargetMode="External"/><Relationship Id="rId4" Type="http://schemas.openxmlformats.org/officeDocument/2006/relationships/hyperlink" Target="https://isei.edu.mx/isei/resultado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ei.edu.mx/isei/blog?ccm_paging_p_b1914=4&amp;ccm_order_by_b1914=cv.cvDatePublic&amp;ccm_order_by_direction_b1914=desc" TargetMode="External"/><Relationship Id="rId2" Type="http://schemas.openxmlformats.org/officeDocument/2006/relationships/hyperlink" Target="https://isei.edu.mx/bei/comunicate/contacto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24D3ED-AEF9-D640-AC47-96B95AE1A378}"/>
              </a:ext>
            </a:extLst>
          </p:cNvPr>
          <p:cNvSpPr txBox="1"/>
          <p:nvPr/>
        </p:nvSpPr>
        <p:spPr>
          <a:xfrm>
            <a:off x="401782" y="496831"/>
            <a:ext cx="11388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1. Me sigue apareciendo que el sitio no es seguro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521E15-8899-1B43-AA3D-3E4494C0F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7887"/>
            <a:ext cx="12192000" cy="303800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368C884-D1D9-F24F-AEBC-FE201440F16D}"/>
              </a:ext>
            </a:extLst>
          </p:cNvPr>
          <p:cNvSpPr txBox="1"/>
          <p:nvPr/>
        </p:nvSpPr>
        <p:spPr>
          <a:xfrm>
            <a:off x="401782" y="4132778"/>
            <a:ext cx="1138843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dirty="0"/>
              <a:t>2. Al dar clic en login te lleva a una vesrión vieja del login</a:t>
            </a:r>
          </a:p>
          <a:p>
            <a:r>
              <a:rPr lang="es-MX" sz="2000" dirty="0"/>
              <a:t>Liga: </a:t>
            </a:r>
            <a:r>
              <a:rPr lang="es-MX" sz="2000" dirty="0">
                <a:hlinkClick r:id="rId3"/>
              </a:rPr>
              <a:t>http://isei.edu.mx/login/</a:t>
            </a:r>
            <a:endParaRPr lang="es-MX" sz="20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7A9C22-7853-9C41-B2E7-021637DF00B5}"/>
              </a:ext>
            </a:extLst>
          </p:cNvPr>
          <p:cNvSpPr txBox="1"/>
          <p:nvPr/>
        </p:nvSpPr>
        <p:spPr>
          <a:xfrm>
            <a:off x="401782" y="4967548"/>
            <a:ext cx="1138843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dirty="0"/>
              <a:t>3. Siguen apareciendo los slide o imágenes estiradas, checar si se ocupan en otro tamaño avisar para enviar</a:t>
            </a:r>
          </a:p>
          <a:p>
            <a:r>
              <a:rPr lang="es-MX" sz="2000" dirty="0"/>
              <a:t>Liga: </a:t>
            </a:r>
            <a:r>
              <a:rPr lang="es-MX" sz="2000" dirty="0">
                <a:hlinkClick r:id="rId4"/>
              </a:rPr>
              <a:t>https://isei.edu.mx/isei/nuestra-empresa</a:t>
            </a:r>
            <a:endParaRPr lang="es-MX" sz="2000" dirty="0"/>
          </a:p>
          <a:p>
            <a:r>
              <a:rPr lang="es-MX" sz="2000" dirty="0">
                <a:hlinkClick r:id="rId5"/>
              </a:rPr>
              <a:t>https://isei.edu.mx/isei/modelo-semipresencial-distancia</a:t>
            </a:r>
            <a:endParaRPr lang="es-MX" sz="2000" dirty="0"/>
          </a:p>
          <a:p>
            <a:r>
              <a:rPr lang="es-MX" sz="2000" dirty="0">
                <a:hlinkClick r:id="rId6"/>
              </a:rPr>
              <a:t>https://isei.edu.mx/isei/plataforma-educativa</a:t>
            </a:r>
            <a:endParaRPr lang="es-MX" sz="2000" dirty="0"/>
          </a:p>
          <a:p>
            <a:r>
              <a:rPr lang="es-MX" sz="2000" dirty="0">
                <a:hlinkClick r:id="rId7"/>
              </a:rPr>
              <a:t>https://isei.edu.mx/isei/trabajo-integral-de-mejora</a:t>
            </a:r>
            <a:endParaRPr lang="es-MX" sz="2000" dirty="0"/>
          </a:p>
          <a:p>
            <a:r>
              <a:rPr lang="es-MX" sz="2000" dirty="0">
                <a:hlinkClick r:id="rId8"/>
              </a:rPr>
              <a:t>https://isei.edu.mx/isei/innovaciones</a:t>
            </a:r>
            <a:endParaRPr lang="es-MX" sz="20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B85A025-B1A6-BD4E-A121-E8AA8838E003}"/>
              </a:ext>
            </a:extLst>
          </p:cNvPr>
          <p:cNvSpPr/>
          <p:nvPr/>
        </p:nvSpPr>
        <p:spPr>
          <a:xfrm>
            <a:off x="6675136" y="5239388"/>
            <a:ext cx="4660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hlinkClick r:id="rId9"/>
              </a:rPr>
              <a:t>https://isei.edu.mx/isei/empresas-participantes</a:t>
            </a:r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F1A446C-51F1-8D49-B0D7-DF0C5F24BD51}"/>
              </a:ext>
            </a:extLst>
          </p:cNvPr>
          <p:cNvSpPr txBox="1"/>
          <p:nvPr/>
        </p:nvSpPr>
        <p:spPr>
          <a:xfrm>
            <a:off x="401782" y="35166"/>
            <a:ext cx="11388436" cy="46166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CORRECCIONES</a:t>
            </a:r>
          </a:p>
        </p:txBody>
      </p:sp>
    </p:spTree>
    <p:extLst>
      <p:ext uri="{BB962C8B-B14F-4D97-AF65-F5344CB8AC3E}">
        <p14:creationId xmlns:p14="http://schemas.microsoft.com/office/powerpoint/2010/main" val="92620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24D3ED-AEF9-D640-AC47-96B95AE1A378}"/>
              </a:ext>
            </a:extLst>
          </p:cNvPr>
          <p:cNvSpPr txBox="1"/>
          <p:nvPr/>
        </p:nvSpPr>
        <p:spPr>
          <a:xfrm>
            <a:off x="401782" y="304799"/>
            <a:ext cx="11388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4. La imagen emergente no se ve centrada ni pantalla completa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368C884-D1D9-F24F-AEBC-FE201440F16D}"/>
              </a:ext>
            </a:extLst>
          </p:cNvPr>
          <p:cNvSpPr txBox="1"/>
          <p:nvPr/>
        </p:nvSpPr>
        <p:spPr>
          <a:xfrm>
            <a:off x="401782" y="4274659"/>
            <a:ext cx="11388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5. No se ve el footer</a:t>
            </a:r>
          </a:p>
          <a:p>
            <a:r>
              <a:rPr lang="es-MX" sz="2400" dirty="0"/>
              <a:t>Liga</a:t>
            </a:r>
            <a:r>
              <a:rPr lang="es-MX" sz="2400" dirty="0">
                <a:hlinkClick r:id="rId2"/>
              </a:rPr>
              <a:t> https://isei.edu.mx/isei/acerca-de-isei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7A9C22-7853-9C41-B2E7-021637DF00B5}"/>
              </a:ext>
            </a:extLst>
          </p:cNvPr>
          <p:cNvSpPr txBox="1"/>
          <p:nvPr/>
        </p:nvSpPr>
        <p:spPr>
          <a:xfrm>
            <a:off x="401782" y="5374421"/>
            <a:ext cx="1138843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6, las letras en los cuadros se ve en diferentes tamaños y desalineadas ¿de qué tamaño se ocupan las imágenes?</a:t>
            </a:r>
          </a:p>
          <a:p>
            <a:r>
              <a:rPr lang="es-MX" sz="2400" dirty="0"/>
              <a:t>Liga: </a:t>
            </a:r>
            <a:r>
              <a:rPr lang="es-MX" sz="2400" dirty="0">
                <a:hlinkClick r:id="rId3"/>
              </a:rPr>
              <a:t>https://isei.edu.mx/isei/maestrias-presenciales-distancia</a:t>
            </a:r>
            <a:endParaRPr lang="es-MX" sz="2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B766D54-A4E3-2447-A999-9305C4FEB2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7875"/>
          <a:stretch/>
        </p:blipFill>
        <p:spPr>
          <a:xfrm>
            <a:off x="0" y="766465"/>
            <a:ext cx="12192000" cy="323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24D3ED-AEF9-D640-AC47-96B95AE1A378}"/>
              </a:ext>
            </a:extLst>
          </p:cNvPr>
          <p:cNvSpPr txBox="1"/>
          <p:nvPr/>
        </p:nvSpPr>
        <p:spPr>
          <a:xfrm>
            <a:off x="401782" y="304799"/>
            <a:ext cx="11388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7.  En servicios, Universidad empresarial, cambiar de color el texto que no se lee</a:t>
            </a:r>
          </a:p>
          <a:p>
            <a:r>
              <a:rPr lang="es-MX" sz="2400" dirty="0"/>
              <a:t>Liga: </a:t>
            </a:r>
            <a:r>
              <a:rPr lang="es-MX" sz="2400" dirty="0">
                <a:hlinkClick r:id="rId2"/>
              </a:rPr>
              <a:t>https://isei.edu.mx/isei/universidad-empresarial</a:t>
            </a:r>
            <a:r>
              <a:rPr lang="es-MX" sz="2400" dirty="0"/>
              <a:t>  </a:t>
            </a:r>
            <a:endParaRPr lang="es-MX" sz="2400" dirty="0">
              <a:effectLst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368C884-D1D9-F24F-AEBC-FE201440F16D}"/>
              </a:ext>
            </a:extLst>
          </p:cNvPr>
          <p:cNvSpPr txBox="1"/>
          <p:nvPr/>
        </p:nvSpPr>
        <p:spPr>
          <a:xfrm>
            <a:off x="401782" y="1295932"/>
            <a:ext cx="11388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8. No se ve la imagen correcta en resultados buscar en respaldo</a:t>
            </a:r>
          </a:p>
          <a:p>
            <a:r>
              <a:rPr lang="es-MX" sz="2400" dirty="0"/>
              <a:t>Liga</a:t>
            </a:r>
            <a:r>
              <a:rPr lang="es-MX" sz="2400" dirty="0">
                <a:hlinkClick r:id="rId3"/>
              </a:rPr>
              <a:t> </a:t>
            </a:r>
            <a:r>
              <a:rPr lang="es-MX" sz="2400" dirty="0">
                <a:hlinkClick r:id="rId4"/>
              </a:rPr>
              <a:t>https://isei.edu.mx/isei/resultados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7A9C22-7853-9C41-B2E7-021637DF00B5}"/>
              </a:ext>
            </a:extLst>
          </p:cNvPr>
          <p:cNvSpPr txBox="1"/>
          <p:nvPr/>
        </p:nvSpPr>
        <p:spPr>
          <a:xfrm>
            <a:off x="401782" y="2258213"/>
            <a:ext cx="1138843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9. las letras en los cuadros se ve en diferentes tamaños y desalineadas ¿de qué tamaño se ocupan las imágenes?</a:t>
            </a:r>
          </a:p>
          <a:p>
            <a:r>
              <a:rPr lang="es-MX" sz="2400" dirty="0"/>
              <a:t>Liga: </a:t>
            </a:r>
            <a:r>
              <a:rPr lang="es-MX" sz="2400" dirty="0">
                <a:hlinkClick r:id="rId5"/>
              </a:rPr>
              <a:t>https://isei.edu.mx/isei/maestrias-presenciales-distancia</a:t>
            </a:r>
            <a:endParaRPr lang="es-MX" sz="2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F61DEF-B7F4-A943-96A6-CBD45333B0DB}"/>
              </a:ext>
            </a:extLst>
          </p:cNvPr>
          <p:cNvSpPr txBox="1"/>
          <p:nvPr/>
        </p:nvSpPr>
        <p:spPr>
          <a:xfrm>
            <a:off x="401782" y="3563616"/>
            <a:ext cx="11388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10. Se ven estiradas las imágenes, checar que tamaño se necesitan</a:t>
            </a:r>
          </a:p>
          <a:p>
            <a:r>
              <a:rPr lang="es-MX" sz="2400" dirty="0"/>
              <a:t>Liga:</a:t>
            </a:r>
            <a:r>
              <a:rPr lang="es-MX" sz="2400" dirty="0">
                <a:hlinkClick r:id="rId6"/>
              </a:rPr>
              <a:t>https://isei.edu.mx/isei/compromiso-social</a:t>
            </a:r>
            <a:endParaRPr lang="es-MX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8E437E-92C2-C74F-8397-17A553FEF3E3}"/>
              </a:ext>
            </a:extLst>
          </p:cNvPr>
          <p:cNvSpPr txBox="1"/>
          <p:nvPr/>
        </p:nvSpPr>
        <p:spPr>
          <a:xfrm>
            <a:off x="401782" y="4499687"/>
            <a:ext cx="11388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11. En contacto no sirve el botón de enviar, no envia formulario</a:t>
            </a:r>
          </a:p>
          <a:p>
            <a:r>
              <a:rPr lang="es-MX" sz="2400" dirty="0"/>
              <a:t>Liga:</a:t>
            </a:r>
            <a:r>
              <a:rPr lang="es-MX" sz="2400" dirty="0">
                <a:hlinkClick r:id="rId7"/>
              </a:rPr>
              <a:t>https://isei.edu.mx/?cID=214</a:t>
            </a:r>
            <a:endParaRPr lang="es-MX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CC7A572-8895-B441-B661-B15329044FC3}"/>
              </a:ext>
            </a:extLst>
          </p:cNvPr>
          <p:cNvSpPr txBox="1"/>
          <p:nvPr/>
        </p:nvSpPr>
        <p:spPr>
          <a:xfrm>
            <a:off x="401782" y="5435758"/>
            <a:ext cx="11388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12. En contacto se desaparece el menu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3E21E9-63B1-A243-82F5-94252ED5F4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4146" y="5988642"/>
            <a:ext cx="4655127" cy="88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2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24D3ED-AEF9-D640-AC47-96B95AE1A378}"/>
              </a:ext>
            </a:extLst>
          </p:cNvPr>
          <p:cNvSpPr txBox="1"/>
          <p:nvPr/>
        </p:nvSpPr>
        <p:spPr>
          <a:xfrm>
            <a:off x="401782" y="304799"/>
            <a:ext cx="11388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13  No funciona el botón de contacto</a:t>
            </a:r>
          </a:p>
          <a:p>
            <a:r>
              <a:rPr lang="es-MX" sz="2400" dirty="0"/>
              <a:t>Liga: </a:t>
            </a:r>
            <a:r>
              <a:rPr lang="es-MX" sz="2400" dirty="0">
                <a:hlinkClick r:id="rId2"/>
              </a:rPr>
              <a:t>https://isei.edu.mx/bei/comunicate/contacto</a:t>
            </a:r>
            <a:endParaRPr lang="es-MX" sz="2400" dirty="0">
              <a:effectLst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03B9FC2-F916-BB41-B865-7624B6B8B9FF}"/>
              </a:ext>
            </a:extLst>
          </p:cNvPr>
          <p:cNvSpPr txBox="1"/>
          <p:nvPr/>
        </p:nvSpPr>
        <p:spPr>
          <a:xfrm>
            <a:off x="401782" y="1454726"/>
            <a:ext cx="11388436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14  Error en los acentos de los artículos</a:t>
            </a:r>
          </a:p>
          <a:p>
            <a:r>
              <a:rPr lang="es-MX" sz="2400" dirty="0"/>
              <a:t>Liga: </a:t>
            </a:r>
            <a:r>
              <a:rPr lang="es-MX" sz="2000" dirty="0">
                <a:hlinkClick r:id="rId3"/>
              </a:rPr>
              <a:t>https://www.isei.edu.mx/isei/blog?ccm_paging_p_b1914=4&amp;ccm_order_by_b1914=cv.cvDatePublic&amp;ccm_order_by_direction_b1914=desc</a:t>
            </a:r>
            <a:endParaRPr lang="es-MX" sz="2400" dirty="0">
              <a:effectLst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4B7307-F987-C24A-A407-420F9C715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637" y="3081391"/>
            <a:ext cx="8007927" cy="377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02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C6645C6-2A77-AA49-BE09-93C5E7768DCA}"/>
              </a:ext>
            </a:extLst>
          </p:cNvPr>
          <p:cNvSpPr txBox="1"/>
          <p:nvPr/>
        </p:nvSpPr>
        <p:spPr>
          <a:xfrm>
            <a:off x="401782" y="304799"/>
            <a:ext cx="11388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13  No se incluyo la foto dentro del artñiculo como se solicito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6B24279-A137-7343-B519-48AC387E5890}"/>
              </a:ext>
            </a:extLst>
          </p:cNvPr>
          <p:cNvSpPr txBox="1"/>
          <p:nvPr/>
        </p:nvSpPr>
        <p:spPr>
          <a:xfrm>
            <a:off x="401782" y="955963"/>
            <a:ext cx="11388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14  En todos los slides que van dentro de las paginas no en la de inicio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9594FC-9580-4C46-8D1D-63D49B78F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1" y="1417628"/>
            <a:ext cx="9473039" cy="544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49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C6645C6-2A77-AA49-BE09-93C5E7768DCA}"/>
              </a:ext>
            </a:extLst>
          </p:cNvPr>
          <p:cNvSpPr txBox="1"/>
          <p:nvPr/>
        </p:nvSpPr>
        <p:spPr>
          <a:xfrm>
            <a:off x="401782" y="304799"/>
            <a:ext cx="1138843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lain" startAt="15"/>
            </a:pPr>
            <a:r>
              <a:rPr lang="es-MX" sz="2400" dirty="0"/>
              <a:t>Mejorar el diseño de la encuenta: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400" dirty="0"/>
              <a:t>Letra de instrucciones más pequeña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400" dirty="0"/>
              <a:t>Letra de pregunta màs grande y en negritas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400" dirty="0"/>
              <a:t>Corregir pregunta 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-MX" sz="2400" dirty="0"/>
              <a:t>Quitar fondo gris a preguntas</a:t>
            </a:r>
          </a:p>
        </p:txBody>
      </p:sp>
    </p:spTree>
    <p:extLst>
      <p:ext uri="{BB962C8B-B14F-4D97-AF65-F5344CB8AC3E}">
        <p14:creationId xmlns:p14="http://schemas.microsoft.com/office/powerpoint/2010/main" val="94031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7F3D7CF-AAB1-B643-9EDF-1411EE24485E}"/>
              </a:ext>
            </a:extLst>
          </p:cNvPr>
          <p:cNvSpPr txBox="1"/>
          <p:nvPr/>
        </p:nvSpPr>
        <p:spPr>
          <a:xfrm>
            <a:off x="401782" y="304799"/>
            <a:ext cx="11388436" cy="461665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</a:rPr>
              <a:t>NUEVO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A886829-341E-884D-A19D-850299931150}"/>
              </a:ext>
            </a:extLst>
          </p:cNvPr>
          <p:cNvSpPr txBox="1"/>
          <p:nvPr/>
        </p:nvSpPr>
        <p:spPr>
          <a:xfrm>
            <a:off x="512618" y="969818"/>
            <a:ext cx="1127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Agregar embeed de chat:</a:t>
            </a:r>
          </a:p>
          <a:p>
            <a:endParaRPr lang="es-MX" dirty="0"/>
          </a:p>
          <a:p>
            <a:r>
              <a:rPr lang="es-MX" dirty="0"/>
              <a:t>&lt;script type='text/javascript' data-cfasync='false'&gt;window.purechatApi = { l: [], t: [], on: function () { this.l.push(arguments); } }; (function () { var done = false; var script = document.createElement('script'); script.async = true; script.type = 'text/javascript'; script.src = 'https://app.purechat.com/VisitorWidget/WidgetScript'; document.getElementsByTagName('HEAD').item(0).appendChild(script); script.onreadystatechange = script.onload = function (e) { if (!done &amp;&amp; (!this.readyState || this.readyState == 'loaded' || this.readyState == 'complete')) { var w = new PCWidget({c: 'd324d319-9c32-4c2a-9858-62c7b60b08cb', f: true }); done = true; } }; })();&lt;/script&gt;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3169789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644</Words>
  <Application>Microsoft Macintosh PowerPoint</Application>
  <PresentationFormat>Panorámica</PresentationFormat>
  <Paragraphs>42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Basurto</dc:creator>
  <cp:lastModifiedBy>Maria Basurto</cp:lastModifiedBy>
  <cp:revision>4</cp:revision>
  <dcterms:created xsi:type="dcterms:W3CDTF">2020-05-05T20:05:07Z</dcterms:created>
  <dcterms:modified xsi:type="dcterms:W3CDTF">2020-05-05T20:41:34Z</dcterms:modified>
</cp:coreProperties>
</file>