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35"/>
    <p:restoredTop sz="94653"/>
  </p:normalViewPr>
  <p:slideViewPr>
    <p:cSldViewPr snapToGrid="0">
      <p:cViewPr varScale="1">
        <p:scale>
          <a:sx n="117" d="100"/>
          <a:sy n="117" d="100"/>
        </p:scale>
        <p:origin x="17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83AC5-4431-F054-562C-0AC217452E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A7D532-0056-9741-E290-E7F1F9205E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MX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8636A6-FDC7-7956-41F1-CCF184DEE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B8F34-A517-594C-AAF3-E20231D35CF3}" type="datetimeFigureOut">
              <a:rPr lang="en-MX" smtClean="0"/>
              <a:t>21/11/25</a:t>
            </a:fld>
            <a:endParaRPr lang="en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A0598A-CAF7-41E5-11BB-EE69C461E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7A44EE-3616-E18B-F357-991B78A53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0A0E9-F68A-1144-A983-8F6BA946B1C1}" type="slidenum">
              <a:rPr lang="en-MX" smtClean="0"/>
              <a:t>‹#›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1295512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EE75D-BAA4-F3FB-182D-2C70784DB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C4CADC-7C44-28FC-093E-93440BA8DA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X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2A188A-FEE7-488B-FFF8-14153618E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B8F34-A517-594C-AAF3-E20231D35CF3}" type="datetimeFigureOut">
              <a:rPr lang="en-MX" smtClean="0"/>
              <a:t>21/11/25</a:t>
            </a:fld>
            <a:endParaRPr lang="en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7680F9-87BE-0734-1D88-B9B802665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F5F164-1C6F-91E1-ACB4-DA44587F6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0A0E9-F68A-1144-A983-8F6BA946B1C1}" type="slidenum">
              <a:rPr lang="en-MX" smtClean="0"/>
              <a:t>‹#›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1448538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82AF9-FB3D-AFCA-6452-4C1D162F2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F235F0-BE70-E78B-D4AB-C3E4C8C8F8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9B01CD-C762-D54C-5AE2-A5FD51BDF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B8F34-A517-594C-AAF3-E20231D35CF3}" type="datetimeFigureOut">
              <a:rPr lang="en-MX" smtClean="0"/>
              <a:t>21/11/25</a:t>
            </a:fld>
            <a:endParaRPr lang="en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4841FD-B99F-A713-D95D-1CCBC7D65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F6AA7F-ED37-EBFF-6F89-B4BB1BAB7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0A0E9-F68A-1144-A983-8F6BA946B1C1}" type="slidenum">
              <a:rPr lang="en-MX" smtClean="0"/>
              <a:t>‹#›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2019795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2E273-CCA5-9A31-9AE8-40F6DC1E8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D1B9B4-93A8-BB61-3EE5-61C282B915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X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E078FC-2B9B-4F78-C02F-E15057AB39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X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54B4E3-75C6-F44D-3651-199B88BDA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B8F34-A517-594C-AAF3-E20231D35CF3}" type="datetimeFigureOut">
              <a:rPr lang="en-MX" smtClean="0"/>
              <a:t>21/11/25</a:t>
            </a:fld>
            <a:endParaRPr lang="en-MX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8BF98F-17AC-87B0-9ADD-01AFAA663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47B2F5-7AEE-0742-0975-AA124F061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0A0E9-F68A-1144-A983-8F6BA946B1C1}" type="slidenum">
              <a:rPr lang="en-MX" smtClean="0"/>
              <a:t>‹#›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377212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59F29-C6C4-B248-7676-6D8C2F8E1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39BE0D-57E3-671E-BF91-A074185275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9361C6-E241-1A36-0756-B7814DA48F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X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2DE5CA-770C-2E11-4510-9997A6919C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F7D23F-BB9E-E11A-3699-F918535871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X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0D444D-1263-5459-8101-144F8B712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B8F34-A517-594C-AAF3-E20231D35CF3}" type="datetimeFigureOut">
              <a:rPr lang="en-MX" smtClean="0"/>
              <a:t>21/11/25</a:t>
            </a:fld>
            <a:endParaRPr lang="en-MX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0B22BC9-8CE6-3B65-1EBF-77421FF0B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747C79-BC62-721D-DD60-C1B52D8DD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0A0E9-F68A-1144-A983-8F6BA946B1C1}" type="slidenum">
              <a:rPr lang="en-MX" smtClean="0"/>
              <a:t>‹#›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619050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AF04D-13C0-2AB0-BF39-C3B222C14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6DCC9C-189F-B542-6AE5-96140E4B4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B8F34-A517-594C-AAF3-E20231D35CF3}" type="datetimeFigureOut">
              <a:rPr lang="en-MX" smtClean="0"/>
              <a:t>21/11/25</a:t>
            </a:fld>
            <a:endParaRPr lang="en-MX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633225-F6F2-9B95-20A5-E766D3521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CA3FBA-D08C-2EC9-B163-57D947FDC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0A0E9-F68A-1144-A983-8F6BA946B1C1}" type="slidenum">
              <a:rPr lang="en-MX" smtClean="0"/>
              <a:t>‹#›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4226983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C85DF4-8B86-360E-39B1-5C99C8C08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B8F34-A517-594C-AAF3-E20231D35CF3}" type="datetimeFigureOut">
              <a:rPr lang="en-MX" smtClean="0"/>
              <a:t>21/11/25</a:t>
            </a:fld>
            <a:endParaRPr lang="en-MX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9E9BFE-4F8F-FCEF-EAF0-3C550276C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CBC643-6AFD-D394-AE5D-3AE14F8F4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0A0E9-F68A-1144-A983-8F6BA946B1C1}" type="slidenum">
              <a:rPr lang="en-MX" smtClean="0"/>
              <a:t>‹#›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1242837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36938-3A69-376D-7AC6-D74F34BED0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A91D6D-B6EE-681E-F666-40C031878D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X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265FB0-EDFD-9040-765B-1A788F4A57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D5C654-5B12-29D4-152F-2244F6955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B8F34-A517-594C-AAF3-E20231D35CF3}" type="datetimeFigureOut">
              <a:rPr lang="en-MX" smtClean="0"/>
              <a:t>21/11/25</a:t>
            </a:fld>
            <a:endParaRPr lang="en-MX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BD11D5-BD1E-E729-C66F-EB4C62241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36DB16-02A7-8459-16B8-93A89DE52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0A0E9-F68A-1144-A983-8F6BA946B1C1}" type="slidenum">
              <a:rPr lang="en-MX" smtClean="0"/>
              <a:t>‹#›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2426098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CE5EB-65C7-D1B8-F410-11665688D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4135D09-1DCD-2FF2-26C4-5BDAE935A9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X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20591B-3D9C-47F7-3B0D-6A5A91CECB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7AD92B-A4ED-7918-72E9-F81B0C451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B8F34-A517-594C-AAF3-E20231D35CF3}" type="datetimeFigureOut">
              <a:rPr lang="en-MX" smtClean="0"/>
              <a:t>21/11/25</a:t>
            </a:fld>
            <a:endParaRPr lang="en-MX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5BFB57-78B0-B4A8-238A-5AE14F34F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88F54A-28E6-B736-B533-A7B944818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0A0E9-F68A-1144-A983-8F6BA946B1C1}" type="slidenum">
              <a:rPr lang="en-MX" smtClean="0"/>
              <a:t>‹#›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3926065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5DFD5-4F9F-A1CE-80A0-74DC7D798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06BAE0-2E62-CC79-748C-4DA08B408D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X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A27199-40A6-4D5A-B7D0-B769A5ED2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B8F34-A517-594C-AAF3-E20231D35CF3}" type="datetimeFigureOut">
              <a:rPr lang="en-MX" smtClean="0"/>
              <a:t>21/11/25</a:t>
            </a:fld>
            <a:endParaRPr lang="en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00E84-B073-3316-6346-F4E13F037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8A9A6B-EBD2-160F-DEC0-74B454D8B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0A0E9-F68A-1144-A983-8F6BA946B1C1}" type="slidenum">
              <a:rPr lang="en-MX" smtClean="0"/>
              <a:t>‹#›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1939429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D3790B-93A8-AFAD-ADED-5D0CB6040B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2E0C59-B750-57E3-6FE7-89868AEA00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X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14F499-98F0-981E-0B07-5B08D89A0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B8F34-A517-594C-AAF3-E20231D35CF3}" type="datetimeFigureOut">
              <a:rPr lang="en-MX" smtClean="0"/>
              <a:t>21/11/25</a:t>
            </a:fld>
            <a:endParaRPr lang="en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F00CAA-8896-41BE-3BFA-E30DA8B39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0917A4-CD40-B9E9-9F33-8A201F172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0A0E9-F68A-1144-A983-8F6BA946B1C1}" type="slidenum">
              <a:rPr lang="en-MX" smtClean="0"/>
              <a:t>‹#›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1633014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8F50EB-3D68-A0B4-BF5D-873FF1ACE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DFBAAC-409B-F4E6-FCE0-26DEC2BBBD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X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5BEC88-9029-BE1C-8BB5-F772C6ACB3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FB8F34-A517-594C-AAF3-E20231D35CF3}" type="datetimeFigureOut">
              <a:rPr lang="en-MX" smtClean="0"/>
              <a:t>21/11/25</a:t>
            </a:fld>
            <a:endParaRPr lang="en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D114A2-5023-8B56-B605-4AC8B81F17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AD1FEF-435A-195E-1637-8F04548EBE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0A0E9-F68A-1144-A983-8F6BA946B1C1}" type="slidenum">
              <a:rPr lang="en-MX" smtClean="0"/>
              <a:t>‹#›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15168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DAC5D-8F91-AE93-DB6D-530DDBBEF3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2449287" y="-1392237"/>
            <a:ext cx="9144000" cy="2387600"/>
          </a:xfrm>
        </p:spPr>
        <p:txBody>
          <a:bodyPr>
            <a:normAutofit/>
          </a:bodyPr>
          <a:lstStyle/>
          <a:p>
            <a:r>
              <a:rPr lang="en-MX" sz="4400" dirty="0"/>
              <a:t>APP CHOFER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B7FD49-24E6-68B5-CCBC-A24A0F54B4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485" y="1253943"/>
            <a:ext cx="2322286" cy="404014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EB020E1-ADAA-0623-88D0-01F4F272553C}"/>
              </a:ext>
            </a:extLst>
          </p:cNvPr>
          <p:cNvSpPr txBox="1"/>
          <p:nvPr/>
        </p:nvSpPr>
        <p:spPr>
          <a:xfrm>
            <a:off x="1001485" y="5431972"/>
            <a:ext cx="23730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X" dirty="0"/>
              <a:t>Solicitud pendiente: Esta vista esta bien, no hacerle cambio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EBE71F5-8340-9E8F-B672-6F64420EE6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3656" y="995363"/>
            <a:ext cx="2653393" cy="470498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29D8B69-7E47-E3D0-B27B-8EFAF0288416}"/>
              </a:ext>
            </a:extLst>
          </p:cNvPr>
          <p:cNvSpPr txBox="1"/>
          <p:nvPr/>
        </p:nvSpPr>
        <p:spPr>
          <a:xfrm>
            <a:off x="3875117" y="5700349"/>
            <a:ext cx="49423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X" dirty="0"/>
              <a:t>Solicitud en proceso: cambiar esta vista:</a:t>
            </a:r>
          </a:p>
          <a:p>
            <a:r>
              <a:rPr lang="en-MX" dirty="0"/>
              <a:t>Cuando se acepte un viaje(vista anterior), va a irse </a:t>
            </a:r>
          </a:p>
          <a:p>
            <a:r>
              <a:rPr lang="en-MX" dirty="0"/>
              <a:t>directamente </a:t>
            </a:r>
            <a:r>
              <a:rPr lang="en-US" dirty="0"/>
              <a:t>a</a:t>
            </a:r>
            <a:r>
              <a:rPr lang="en-MX" dirty="0"/>
              <a:t> la siguiente vista: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493FC77-8235-6478-28E5-AB1491F618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7432" y="742693"/>
            <a:ext cx="3261180" cy="468927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1A095D3-7AAC-94CE-5AE3-8B86CDD0CD3A}"/>
              </a:ext>
            </a:extLst>
          </p:cNvPr>
          <p:cNvSpPr txBox="1"/>
          <p:nvPr/>
        </p:nvSpPr>
        <p:spPr>
          <a:xfrm>
            <a:off x="7598232" y="742693"/>
            <a:ext cx="1219200" cy="92333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MX" dirty="0"/>
              <a:t>Quitar</a:t>
            </a:r>
          </a:p>
          <a:p>
            <a:endParaRPr lang="en-MX" dirty="0"/>
          </a:p>
          <a:p>
            <a:endParaRPr lang="en-MX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F393896-1BEF-A8CE-71D9-1AD4997E46F9}"/>
              </a:ext>
            </a:extLst>
          </p:cNvPr>
          <p:cNvSpPr txBox="1"/>
          <p:nvPr/>
        </p:nvSpPr>
        <p:spPr>
          <a:xfrm>
            <a:off x="7571018" y="2079172"/>
            <a:ext cx="1273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X" dirty="0"/>
              <a:t>Añadir No. solicitud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3F3C03A-FFB1-DE63-F086-FD08D4EFDF3C}"/>
              </a:ext>
            </a:extLst>
          </p:cNvPr>
          <p:cNvSpPr txBox="1"/>
          <p:nvPr/>
        </p:nvSpPr>
        <p:spPr>
          <a:xfrm>
            <a:off x="9908489" y="3975048"/>
            <a:ext cx="489857" cy="398698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endParaRPr lang="en-MX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D47A2F7-A39C-984E-52FA-529A2D66AD31}"/>
              </a:ext>
            </a:extLst>
          </p:cNvPr>
          <p:cNvSpPr txBox="1"/>
          <p:nvPr/>
        </p:nvSpPr>
        <p:spPr>
          <a:xfrm>
            <a:off x="10548256" y="3990709"/>
            <a:ext cx="503463" cy="34849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endParaRPr lang="en-MX" dirty="0"/>
          </a:p>
        </p:txBody>
      </p:sp>
      <p:sp>
        <p:nvSpPr>
          <p:cNvPr id="16" name="Multiply 15">
            <a:extLst>
              <a:ext uri="{FF2B5EF4-FFF2-40B4-BE49-F238E27FC236}">
                <a16:creationId xmlns:a16="http://schemas.microsoft.com/office/drawing/2014/main" id="{743F559D-53ED-EE69-69BF-F8F16A036BE8}"/>
              </a:ext>
            </a:extLst>
          </p:cNvPr>
          <p:cNvSpPr/>
          <p:nvPr/>
        </p:nvSpPr>
        <p:spPr>
          <a:xfrm>
            <a:off x="10622660" y="3995192"/>
            <a:ext cx="315439" cy="360856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/>
          </a:p>
        </p:txBody>
      </p:sp>
      <p:pic>
        <p:nvPicPr>
          <p:cNvPr id="19" name="Graphic 18" descr="Checkmark">
            <a:extLst>
              <a:ext uri="{FF2B5EF4-FFF2-40B4-BE49-F238E27FC236}">
                <a16:creationId xmlns:a16="http://schemas.microsoft.com/office/drawing/2014/main" id="{55996A86-759D-D2D2-7136-AFE63662E8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01635" y="4033225"/>
            <a:ext cx="191920" cy="19192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2B838BD-7430-A859-F829-4B28C7622860}"/>
              </a:ext>
            </a:extLst>
          </p:cNvPr>
          <p:cNvSpPr txBox="1"/>
          <p:nvPr/>
        </p:nvSpPr>
        <p:spPr>
          <a:xfrm>
            <a:off x="7571018" y="3548743"/>
            <a:ext cx="12464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</a:t>
            </a:r>
            <a:r>
              <a:rPr lang="en-MX" dirty="0"/>
              <a:t>oner direccion empleado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59F6FC9-EBFA-1E56-29A6-AC16C4B85A92}"/>
              </a:ext>
            </a:extLst>
          </p:cNvPr>
          <p:cNvSpPr txBox="1"/>
          <p:nvPr/>
        </p:nvSpPr>
        <p:spPr>
          <a:xfrm>
            <a:off x="9317979" y="5112521"/>
            <a:ext cx="239485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</a:t>
            </a:r>
            <a:r>
              <a:rPr lang="en-MX" dirty="0"/>
              <a:t>erde: iniciar viaje de ese empleado, escanear qr o escribir codigo</a:t>
            </a:r>
          </a:p>
          <a:p>
            <a:r>
              <a:rPr lang="en-MX" dirty="0"/>
              <a:t>Rojo: no se presentó (asegurarse de que se vaya al listado de no se presento)</a:t>
            </a:r>
          </a:p>
        </p:txBody>
      </p:sp>
    </p:spTree>
    <p:extLst>
      <p:ext uri="{BB962C8B-B14F-4D97-AF65-F5344CB8AC3E}">
        <p14:creationId xmlns:p14="http://schemas.microsoft.com/office/powerpoint/2010/main" val="2165270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2D2850D-DF67-ACDB-FF6A-58824BFC35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450" y="1120321"/>
            <a:ext cx="3517900" cy="32893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4FC3E06-A595-3D9D-4EA8-A53A988A3AA0}"/>
              </a:ext>
            </a:extLst>
          </p:cNvPr>
          <p:cNvSpPr txBox="1"/>
          <p:nvPr/>
        </p:nvSpPr>
        <p:spPr>
          <a:xfrm>
            <a:off x="936172" y="1523999"/>
            <a:ext cx="2754085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MX" dirty="0"/>
              <a:t>456789  EN RUTA</a:t>
            </a:r>
          </a:p>
          <a:p>
            <a:endParaRPr lang="en-MX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2A9E16E-B799-056F-3A0A-F7AF95126379}"/>
              </a:ext>
            </a:extLst>
          </p:cNvPr>
          <p:cNvSpPr txBox="1"/>
          <p:nvPr/>
        </p:nvSpPr>
        <p:spPr>
          <a:xfrm>
            <a:off x="963385" y="2320479"/>
            <a:ext cx="2699657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MX" dirty="0"/>
              <a:t>67890  NO SE PRESENTO</a:t>
            </a:r>
          </a:p>
          <a:p>
            <a:endParaRPr lang="en-MX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BF8F83-298B-7304-5EEF-1E1E16F1BD90}"/>
              </a:ext>
            </a:extLst>
          </p:cNvPr>
          <p:cNvSpPr txBox="1"/>
          <p:nvPr/>
        </p:nvSpPr>
        <p:spPr>
          <a:xfrm>
            <a:off x="2569028" y="1752533"/>
            <a:ext cx="1121229" cy="3385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MX" sz="1600" dirty="0"/>
              <a:t>FINALIZAR</a:t>
            </a:r>
            <a:endParaRPr lang="en-MX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EC2C352-55F2-C4E8-A51D-C62BC6F729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1850" y="1196521"/>
            <a:ext cx="3517900" cy="32893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2EA6414-D09B-A5A3-4B90-A939DB177309}"/>
              </a:ext>
            </a:extLst>
          </p:cNvPr>
          <p:cNvSpPr txBox="1"/>
          <p:nvPr/>
        </p:nvSpPr>
        <p:spPr>
          <a:xfrm>
            <a:off x="5023757" y="1598644"/>
            <a:ext cx="2754085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MX" dirty="0"/>
              <a:t>456789  COMPLETADO</a:t>
            </a:r>
          </a:p>
          <a:p>
            <a:endParaRPr lang="en-MX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B0D235A-577E-EBF0-DE97-C700D2DD4DA5}"/>
              </a:ext>
            </a:extLst>
          </p:cNvPr>
          <p:cNvSpPr txBox="1"/>
          <p:nvPr/>
        </p:nvSpPr>
        <p:spPr>
          <a:xfrm>
            <a:off x="5023757" y="2443089"/>
            <a:ext cx="2699657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MX" dirty="0"/>
              <a:t>67890  NO SE PRESENTO</a:t>
            </a:r>
          </a:p>
          <a:p>
            <a:endParaRPr lang="en-MX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041BCAE-1182-46A3-039A-9B2DAA69B6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7678" y="1197428"/>
            <a:ext cx="3517900" cy="32893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2BE507E-98C7-27CD-F915-8E6F145AD8B3}"/>
              </a:ext>
            </a:extLst>
          </p:cNvPr>
          <p:cNvSpPr txBox="1"/>
          <p:nvPr/>
        </p:nvSpPr>
        <p:spPr>
          <a:xfrm>
            <a:off x="8659585" y="1599551"/>
            <a:ext cx="2754085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MX" dirty="0"/>
              <a:t>456789  COMPLETADO</a:t>
            </a:r>
          </a:p>
          <a:p>
            <a:endParaRPr lang="en-MX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20A93E6-38C5-C95F-5847-9ED74AB35065}"/>
              </a:ext>
            </a:extLst>
          </p:cNvPr>
          <p:cNvSpPr txBox="1"/>
          <p:nvPr/>
        </p:nvSpPr>
        <p:spPr>
          <a:xfrm>
            <a:off x="8659585" y="2443996"/>
            <a:ext cx="2699657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MX" dirty="0"/>
              <a:t>67890  NO SE PRESENTO</a:t>
            </a:r>
          </a:p>
          <a:p>
            <a:endParaRPr lang="en-MX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C79BB56-E043-DBB2-72B9-9FD6C7DF7035}"/>
              </a:ext>
            </a:extLst>
          </p:cNvPr>
          <p:cNvSpPr txBox="1"/>
          <p:nvPr/>
        </p:nvSpPr>
        <p:spPr>
          <a:xfrm>
            <a:off x="8659585" y="3429000"/>
            <a:ext cx="2623457" cy="9233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MX" dirty="0"/>
              <a:t>TERMINAR VIAJE</a:t>
            </a:r>
          </a:p>
          <a:p>
            <a:r>
              <a:rPr lang="en-MX" dirty="0"/>
              <a:t> </a:t>
            </a:r>
          </a:p>
          <a:p>
            <a:endParaRPr lang="en-MX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D9D7778-44B0-7914-3049-697BA6B4738A}"/>
              </a:ext>
            </a:extLst>
          </p:cNvPr>
          <p:cNvSpPr txBox="1"/>
          <p:nvPr/>
        </p:nvSpPr>
        <p:spPr>
          <a:xfrm>
            <a:off x="1088571" y="4876800"/>
            <a:ext cx="243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  <a:r>
              <a:rPr lang="en-MX" dirty="0"/>
              <a:t>si se veria cuando un empleado este en ruta/ no se presente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A2AF043-7A78-060A-E992-7C1E865267E0}"/>
              </a:ext>
            </a:extLst>
          </p:cNvPr>
          <p:cNvSpPr txBox="1"/>
          <p:nvPr/>
        </p:nvSpPr>
        <p:spPr>
          <a:xfrm>
            <a:off x="5023757" y="4887944"/>
            <a:ext cx="243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Viaje completado del empleado (ya sea llego a su casa o planta)</a:t>
            </a:r>
            <a:endParaRPr lang="en-MX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46E262B-121C-D25A-CCA6-1B7F8DBAB8D7}"/>
              </a:ext>
            </a:extLst>
          </p:cNvPr>
          <p:cNvSpPr txBox="1"/>
          <p:nvPr/>
        </p:nvSpPr>
        <p:spPr>
          <a:xfrm>
            <a:off x="8790213" y="4876800"/>
            <a:ext cx="2438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Si ya no hay mas empleados que tengan que finalizar su viaje, darle en terminar viaje (esto cierra toda la solicitud)</a:t>
            </a:r>
            <a:endParaRPr lang="en-MX" dirty="0"/>
          </a:p>
        </p:txBody>
      </p:sp>
    </p:spTree>
    <p:extLst>
      <p:ext uri="{BB962C8B-B14F-4D97-AF65-F5344CB8AC3E}">
        <p14:creationId xmlns:p14="http://schemas.microsoft.com/office/powerpoint/2010/main" val="1050878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2095E-1D19-2FA9-A0E8-812E8B6B2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125639"/>
            <a:ext cx="10515600" cy="1325563"/>
          </a:xfrm>
        </p:spPr>
        <p:txBody>
          <a:bodyPr/>
          <a:lstStyle/>
          <a:p>
            <a:r>
              <a:rPr lang="en-MX" dirty="0"/>
              <a:t>Modulo solicitudes cambiarla a tabla (todas sus vistas):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965B326-AD5E-66B0-29D6-E615C18D55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1386931"/>
              </p:ext>
            </p:extLst>
          </p:nvPr>
        </p:nvGraphicFramePr>
        <p:xfrm>
          <a:off x="76199" y="1960638"/>
          <a:ext cx="9035140" cy="30876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514">
                  <a:extLst>
                    <a:ext uri="{9D8B030D-6E8A-4147-A177-3AD203B41FA5}">
                      <a16:colId xmlns:a16="http://schemas.microsoft.com/office/drawing/2014/main" val="1116830226"/>
                    </a:ext>
                  </a:extLst>
                </a:gridCol>
                <a:gridCol w="903514">
                  <a:extLst>
                    <a:ext uri="{9D8B030D-6E8A-4147-A177-3AD203B41FA5}">
                      <a16:colId xmlns:a16="http://schemas.microsoft.com/office/drawing/2014/main" val="3262602578"/>
                    </a:ext>
                  </a:extLst>
                </a:gridCol>
                <a:gridCol w="903514">
                  <a:extLst>
                    <a:ext uri="{9D8B030D-6E8A-4147-A177-3AD203B41FA5}">
                      <a16:colId xmlns:a16="http://schemas.microsoft.com/office/drawing/2014/main" val="2083318560"/>
                    </a:ext>
                  </a:extLst>
                </a:gridCol>
                <a:gridCol w="903514">
                  <a:extLst>
                    <a:ext uri="{9D8B030D-6E8A-4147-A177-3AD203B41FA5}">
                      <a16:colId xmlns:a16="http://schemas.microsoft.com/office/drawing/2014/main" val="2606972407"/>
                    </a:ext>
                  </a:extLst>
                </a:gridCol>
                <a:gridCol w="903514">
                  <a:extLst>
                    <a:ext uri="{9D8B030D-6E8A-4147-A177-3AD203B41FA5}">
                      <a16:colId xmlns:a16="http://schemas.microsoft.com/office/drawing/2014/main" val="539830260"/>
                    </a:ext>
                  </a:extLst>
                </a:gridCol>
                <a:gridCol w="903514">
                  <a:extLst>
                    <a:ext uri="{9D8B030D-6E8A-4147-A177-3AD203B41FA5}">
                      <a16:colId xmlns:a16="http://schemas.microsoft.com/office/drawing/2014/main" val="1879750374"/>
                    </a:ext>
                  </a:extLst>
                </a:gridCol>
                <a:gridCol w="903514">
                  <a:extLst>
                    <a:ext uri="{9D8B030D-6E8A-4147-A177-3AD203B41FA5}">
                      <a16:colId xmlns:a16="http://schemas.microsoft.com/office/drawing/2014/main" val="1367688888"/>
                    </a:ext>
                  </a:extLst>
                </a:gridCol>
                <a:gridCol w="903514">
                  <a:extLst>
                    <a:ext uri="{9D8B030D-6E8A-4147-A177-3AD203B41FA5}">
                      <a16:colId xmlns:a16="http://schemas.microsoft.com/office/drawing/2014/main" val="3128732909"/>
                    </a:ext>
                  </a:extLst>
                </a:gridCol>
                <a:gridCol w="903514">
                  <a:extLst>
                    <a:ext uri="{9D8B030D-6E8A-4147-A177-3AD203B41FA5}">
                      <a16:colId xmlns:a16="http://schemas.microsoft.com/office/drawing/2014/main" val="1681488145"/>
                    </a:ext>
                  </a:extLst>
                </a:gridCol>
                <a:gridCol w="903514">
                  <a:extLst>
                    <a:ext uri="{9D8B030D-6E8A-4147-A177-3AD203B41FA5}">
                      <a16:colId xmlns:a16="http://schemas.microsoft.com/office/drawing/2014/main" val="1682093039"/>
                    </a:ext>
                  </a:extLst>
                </a:gridCol>
              </a:tblGrid>
              <a:tr h="949898">
                <a:tc>
                  <a:txBody>
                    <a:bodyPr/>
                    <a:lstStyle/>
                    <a:p>
                      <a:r>
                        <a:rPr lang="en-MX" sz="1400" dirty="0"/>
                        <a:t>No. Solicitud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Tipo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</a:t>
                      </a:r>
                      <a:r>
                        <a:rPr lang="en-MX" sz="1400" dirty="0"/>
                        <a:t>ombre y apellido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err="1"/>
                        <a:t>Codigo</a:t>
                      </a:r>
                      <a:r>
                        <a:rPr lang="es-ES" sz="1400" dirty="0"/>
                        <a:t> empleado</a:t>
                      </a:r>
                      <a:endParaRPr lang="en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D</a:t>
                      </a:r>
                      <a:r>
                        <a:rPr lang="en-MX" sz="1400" dirty="0"/>
                        <a:t>ireccion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Empresa de Taxi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Chofer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No. Taxi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Placas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704879"/>
                  </a:ext>
                </a:extLst>
              </a:tr>
              <a:tr h="979516">
                <a:tc>
                  <a:txBody>
                    <a:bodyPr/>
                    <a:lstStyle/>
                    <a:p>
                      <a:r>
                        <a:rPr lang="en-MX" sz="1400" dirty="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19:00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Entrada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Andrea Lopez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200" dirty="0"/>
                        <a:t>54640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200" dirty="0"/>
                        <a:t>Campodonico 8 Centenario 83260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Empresa de Taxis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Jose Lopez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VXT45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864681"/>
                  </a:ext>
                </a:extLst>
              </a:tr>
              <a:tr h="333605">
                <a:tc>
                  <a:txBody>
                    <a:bodyPr/>
                    <a:lstStyle/>
                    <a:p>
                      <a:r>
                        <a:rPr lang="en-MX" sz="1400" dirty="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19:00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Entrada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Daniela Martinez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94634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Dr Noriega 187 Centenario 83260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Empresa de Taxis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Jose Lopez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VXT45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672311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5156D60E-8684-24CC-56CA-C216861FAB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1339" y="2533347"/>
            <a:ext cx="2873832" cy="11176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40F8692-C29F-731C-FC06-0BE0268989C6}"/>
              </a:ext>
            </a:extLst>
          </p:cNvPr>
          <p:cNvSpPr txBox="1"/>
          <p:nvPr/>
        </p:nvSpPr>
        <p:spPr>
          <a:xfrm>
            <a:off x="10896599" y="2722815"/>
            <a:ext cx="914400" cy="73866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MX" sz="1200" dirty="0"/>
              <a:t>Ver QR/Codigo</a:t>
            </a:r>
          </a:p>
          <a:p>
            <a:endParaRPr lang="en-MX" dirty="0"/>
          </a:p>
        </p:txBody>
      </p:sp>
    </p:spTree>
    <p:extLst>
      <p:ext uri="{BB962C8B-B14F-4D97-AF65-F5344CB8AC3E}">
        <p14:creationId xmlns:p14="http://schemas.microsoft.com/office/powerpoint/2010/main" val="25358383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E5A6A-8E59-4E83-4975-EBEE314EB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33589"/>
            <a:ext cx="10515600" cy="1325563"/>
          </a:xfrm>
        </p:spPr>
        <p:txBody>
          <a:bodyPr>
            <a:normAutofit/>
          </a:bodyPr>
          <a:lstStyle/>
          <a:p>
            <a:r>
              <a:rPr lang="en-MX" sz="3600" dirty="0"/>
              <a:t>Usuario central de taxi: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54182B4-0B14-76B9-3DE0-09BA15EA8D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1921978"/>
              </p:ext>
            </p:extLst>
          </p:nvPr>
        </p:nvGraphicFramePr>
        <p:xfrm>
          <a:off x="152399" y="1091974"/>
          <a:ext cx="9035140" cy="30876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514">
                  <a:extLst>
                    <a:ext uri="{9D8B030D-6E8A-4147-A177-3AD203B41FA5}">
                      <a16:colId xmlns:a16="http://schemas.microsoft.com/office/drawing/2014/main" val="1116830226"/>
                    </a:ext>
                  </a:extLst>
                </a:gridCol>
                <a:gridCol w="903514">
                  <a:extLst>
                    <a:ext uri="{9D8B030D-6E8A-4147-A177-3AD203B41FA5}">
                      <a16:colId xmlns:a16="http://schemas.microsoft.com/office/drawing/2014/main" val="3262602578"/>
                    </a:ext>
                  </a:extLst>
                </a:gridCol>
                <a:gridCol w="903514">
                  <a:extLst>
                    <a:ext uri="{9D8B030D-6E8A-4147-A177-3AD203B41FA5}">
                      <a16:colId xmlns:a16="http://schemas.microsoft.com/office/drawing/2014/main" val="2083318560"/>
                    </a:ext>
                  </a:extLst>
                </a:gridCol>
                <a:gridCol w="903514">
                  <a:extLst>
                    <a:ext uri="{9D8B030D-6E8A-4147-A177-3AD203B41FA5}">
                      <a16:colId xmlns:a16="http://schemas.microsoft.com/office/drawing/2014/main" val="2606972407"/>
                    </a:ext>
                  </a:extLst>
                </a:gridCol>
                <a:gridCol w="903514">
                  <a:extLst>
                    <a:ext uri="{9D8B030D-6E8A-4147-A177-3AD203B41FA5}">
                      <a16:colId xmlns:a16="http://schemas.microsoft.com/office/drawing/2014/main" val="539830260"/>
                    </a:ext>
                  </a:extLst>
                </a:gridCol>
                <a:gridCol w="903514">
                  <a:extLst>
                    <a:ext uri="{9D8B030D-6E8A-4147-A177-3AD203B41FA5}">
                      <a16:colId xmlns:a16="http://schemas.microsoft.com/office/drawing/2014/main" val="1879750374"/>
                    </a:ext>
                  </a:extLst>
                </a:gridCol>
                <a:gridCol w="903514">
                  <a:extLst>
                    <a:ext uri="{9D8B030D-6E8A-4147-A177-3AD203B41FA5}">
                      <a16:colId xmlns:a16="http://schemas.microsoft.com/office/drawing/2014/main" val="1367688888"/>
                    </a:ext>
                  </a:extLst>
                </a:gridCol>
                <a:gridCol w="903514">
                  <a:extLst>
                    <a:ext uri="{9D8B030D-6E8A-4147-A177-3AD203B41FA5}">
                      <a16:colId xmlns:a16="http://schemas.microsoft.com/office/drawing/2014/main" val="3128732909"/>
                    </a:ext>
                  </a:extLst>
                </a:gridCol>
                <a:gridCol w="903514">
                  <a:extLst>
                    <a:ext uri="{9D8B030D-6E8A-4147-A177-3AD203B41FA5}">
                      <a16:colId xmlns:a16="http://schemas.microsoft.com/office/drawing/2014/main" val="1681488145"/>
                    </a:ext>
                  </a:extLst>
                </a:gridCol>
                <a:gridCol w="903514">
                  <a:extLst>
                    <a:ext uri="{9D8B030D-6E8A-4147-A177-3AD203B41FA5}">
                      <a16:colId xmlns:a16="http://schemas.microsoft.com/office/drawing/2014/main" val="1682093039"/>
                    </a:ext>
                  </a:extLst>
                </a:gridCol>
              </a:tblGrid>
              <a:tr h="949898">
                <a:tc>
                  <a:txBody>
                    <a:bodyPr/>
                    <a:lstStyle/>
                    <a:p>
                      <a:r>
                        <a:rPr lang="en-MX" sz="1400" dirty="0"/>
                        <a:t>No. Solicitud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Tipo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</a:t>
                      </a:r>
                      <a:r>
                        <a:rPr lang="en-MX" sz="1400" dirty="0"/>
                        <a:t>ombre y apellido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err="1"/>
                        <a:t>Codigo</a:t>
                      </a:r>
                      <a:r>
                        <a:rPr lang="es-ES" sz="1400" dirty="0"/>
                        <a:t> empleado</a:t>
                      </a:r>
                      <a:endParaRPr lang="en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D</a:t>
                      </a:r>
                      <a:r>
                        <a:rPr lang="en-MX" sz="1400" dirty="0"/>
                        <a:t>ireccion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Empresa de Taxi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Chofer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No. Taxi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Placas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704879"/>
                  </a:ext>
                </a:extLst>
              </a:tr>
              <a:tr h="979516">
                <a:tc>
                  <a:txBody>
                    <a:bodyPr/>
                    <a:lstStyle/>
                    <a:p>
                      <a:r>
                        <a:rPr lang="en-MX" sz="1400" dirty="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19:00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Entrada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Andrea Lopez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200" dirty="0"/>
                        <a:t>54640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200" dirty="0"/>
                        <a:t>Campodonico 8 Centenario 83260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Empresa de Taxis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Jose Lopez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VXT45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864681"/>
                  </a:ext>
                </a:extLst>
              </a:tr>
              <a:tr h="333605">
                <a:tc>
                  <a:txBody>
                    <a:bodyPr/>
                    <a:lstStyle/>
                    <a:p>
                      <a:r>
                        <a:rPr lang="en-MX" sz="1400" dirty="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19:00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Entrada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Daniela Martinez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94634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Dr Noriega 187 Centenario 83260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Empresa de Taxis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Jose Lopez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VXT45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67231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E000582-B498-3EC9-554F-A768E79BB146}"/>
              </a:ext>
            </a:extLst>
          </p:cNvPr>
          <p:cNvSpPr txBox="1"/>
          <p:nvPr/>
        </p:nvSpPr>
        <p:spPr>
          <a:xfrm>
            <a:off x="9394369" y="2124101"/>
            <a:ext cx="914400" cy="73866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MX" sz="1200" dirty="0"/>
              <a:t>Asignar chofer</a:t>
            </a:r>
          </a:p>
          <a:p>
            <a:endParaRPr lang="en-MX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FC068F-9622-E978-9DB4-022F206222CC}"/>
              </a:ext>
            </a:extLst>
          </p:cNvPr>
          <p:cNvSpPr txBox="1"/>
          <p:nvPr/>
        </p:nvSpPr>
        <p:spPr>
          <a:xfrm>
            <a:off x="8273139" y="175557"/>
            <a:ext cx="1839690" cy="55399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MX" sz="1200" dirty="0"/>
              <a:t>Agrupar </a:t>
            </a:r>
          </a:p>
          <a:p>
            <a:endParaRPr lang="en-MX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2D9183-AE3D-0AF0-EAC4-66D49C9596B3}"/>
              </a:ext>
            </a:extLst>
          </p:cNvPr>
          <p:cNvSpPr txBox="1"/>
          <p:nvPr/>
        </p:nvSpPr>
        <p:spPr>
          <a:xfrm>
            <a:off x="1371600" y="4637314"/>
            <a:ext cx="241662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X" dirty="0"/>
              <a:t>Agrupar: que permita seleccionar maximo 4 personas para asignarles el mismo chofer, y le aparezca esa solicitud agrupada al chofer</a:t>
            </a:r>
          </a:p>
        </p:txBody>
      </p:sp>
    </p:spTree>
    <p:extLst>
      <p:ext uri="{BB962C8B-B14F-4D97-AF65-F5344CB8AC3E}">
        <p14:creationId xmlns:p14="http://schemas.microsoft.com/office/powerpoint/2010/main" val="1608797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E4D1CEB-0E17-4941-7B90-82491118E312}"/>
              </a:ext>
            </a:extLst>
          </p:cNvPr>
          <p:cNvSpPr txBox="1"/>
          <p:nvPr/>
        </p:nvSpPr>
        <p:spPr>
          <a:xfrm>
            <a:off x="76200" y="152400"/>
            <a:ext cx="42454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X" dirty="0"/>
              <a:t>SOLICITUDES TIEMPO EXTRA: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E4C97F6-A8E6-98E0-536F-6882754B4E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525875"/>
              </p:ext>
            </p:extLst>
          </p:nvPr>
        </p:nvGraphicFramePr>
        <p:xfrm>
          <a:off x="76200" y="948267"/>
          <a:ext cx="10276112" cy="18991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4192">
                  <a:extLst>
                    <a:ext uri="{9D8B030D-6E8A-4147-A177-3AD203B41FA5}">
                      <a16:colId xmlns:a16="http://schemas.microsoft.com/office/drawing/2014/main" val="1405168940"/>
                    </a:ext>
                  </a:extLst>
                </a:gridCol>
                <a:gridCol w="934192">
                  <a:extLst>
                    <a:ext uri="{9D8B030D-6E8A-4147-A177-3AD203B41FA5}">
                      <a16:colId xmlns:a16="http://schemas.microsoft.com/office/drawing/2014/main" val="3397265059"/>
                    </a:ext>
                  </a:extLst>
                </a:gridCol>
                <a:gridCol w="934192">
                  <a:extLst>
                    <a:ext uri="{9D8B030D-6E8A-4147-A177-3AD203B41FA5}">
                      <a16:colId xmlns:a16="http://schemas.microsoft.com/office/drawing/2014/main" val="1952443023"/>
                    </a:ext>
                  </a:extLst>
                </a:gridCol>
                <a:gridCol w="934192">
                  <a:extLst>
                    <a:ext uri="{9D8B030D-6E8A-4147-A177-3AD203B41FA5}">
                      <a16:colId xmlns:a16="http://schemas.microsoft.com/office/drawing/2014/main" val="1554886295"/>
                    </a:ext>
                  </a:extLst>
                </a:gridCol>
                <a:gridCol w="934192">
                  <a:extLst>
                    <a:ext uri="{9D8B030D-6E8A-4147-A177-3AD203B41FA5}">
                      <a16:colId xmlns:a16="http://schemas.microsoft.com/office/drawing/2014/main" val="2411730149"/>
                    </a:ext>
                  </a:extLst>
                </a:gridCol>
                <a:gridCol w="934192">
                  <a:extLst>
                    <a:ext uri="{9D8B030D-6E8A-4147-A177-3AD203B41FA5}">
                      <a16:colId xmlns:a16="http://schemas.microsoft.com/office/drawing/2014/main" val="2862388820"/>
                    </a:ext>
                  </a:extLst>
                </a:gridCol>
                <a:gridCol w="934192">
                  <a:extLst>
                    <a:ext uri="{9D8B030D-6E8A-4147-A177-3AD203B41FA5}">
                      <a16:colId xmlns:a16="http://schemas.microsoft.com/office/drawing/2014/main" val="1189644626"/>
                    </a:ext>
                  </a:extLst>
                </a:gridCol>
                <a:gridCol w="934192">
                  <a:extLst>
                    <a:ext uri="{9D8B030D-6E8A-4147-A177-3AD203B41FA5}">
                      <a16:colId xmlns:a16="http://schemas.microsoft.com/office/drawing/2014/main" val="387533355"/>
                    </a:ext>
                  </a:extLst>
                </a:gridCol>
                <a:gridCol w="934192">
                  <a:extLst>
                    <a:ext uri="{9D8B030D-6E8A-4147-A177-3AD203B41FA5}">
                      <a16:colId xmlns:a16="http://schemas.microsoft.com/office/drawing/2014/main" val="3095988484"/>
                    </a:ext>
                  </a:extLst>
                </a:gridCol>
                <a:gridCol w="934192">
                  <a:extLst>
                    <a:ext uri="{9D8B030D-6E8A-4147-A177-3AD203B41FA5}">
                      <a16:colId xmlns:a16="http://schemas.microsoft.com/office/drawing/2014/main" val="1755924364"/>
                    </a:ext>
                  </a:extLst>
                </a:gridCol>
                <a:gridCol w="934192">
                  <a:extLst>
                    <a:ext uri="{9D8B030D-6E8A-4147-A177-3AD203B41FA5}">
                      <a16:colId xmlns:a16="http://schemas.microsoft.com/office/drawing/2014/main" val="318249825"/>
                    </a:ext>
                  </a:extLst>
                </a:gridCol>
              </a:tblGrid>
              <a:tr h="583797">
                <a:tc>
                  <a:txBody>
                    <a:bodyPr/>
                    <a:lstStyle/>
                    <a:p>
                      <a:r>
                        <a:rPr lang="en-MX" sz="1400" dirty="0"/>
                        <a:t>No. solicitud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SUPERVISOR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GERENTE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FECHA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AREA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HORA INICIO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HORA FIN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MOTIVO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HORA INICIO COMIDA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HORA FIN COMIDA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ESTATUS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427053"/>
                  </a:ext>
                </a:extLst>
              </a:tr>
              <a:tr h="583797">
                <a:tc>
                  <a:txBody>
                    <a:bodyPr/>
                    <a:lstStyle/>
                    <a:p>
                      <a:r>
                        <a:rPr lang="en-MX" sz="1400" dirty="0"/>
                        <a:t>TE56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Jesus Basurto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Carlos Ochoa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25/11/2025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Pintura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08:00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14:00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</a:t>
                      </a:r>
                      <a:r>
                        <a:rPr lang="en-MX" sz="1400" dirty="0"/>
                        <a:t>rueba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11:00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12:00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E</a:t>
                      </a:r>
                      <a:r>
                        <a:rPr lang="en-MX" sz="1400" dirty="0"/>
                        <a:t>nviada a gerente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900342"/>
                  </a:ext>
                </a:extLst>
              </a:tr>
              <a:tr h="583797">
                <a:tc>
                  <a:txBody>
                    <a:bodyPr/>
                    <a:lstStyle/>
                    <a:p>
                      <a:r>
                        <a:rPr lang="en-MX" sz="1400" dirty="0"/>
                        <a:t>TE57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Ana Cruz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Luis Perez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28/11/2025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Carroceria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07:00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15:00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Prueba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11:00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12:00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X" sz="1400" dirty="0"/>
                        <a:t>Aprobada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0697743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7CAACC57-EB22-0A5D-C0E4-AE77ED07CD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2312" y="1295068"/>
            <a:ext cx="1803400" cy="96602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1B573A3-B818-ACDE-011E-445C6A6AB0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2312" y="2180567"/>
            <a:ext cx="1803400" cy="96602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F3AB4E9-E1B4-A4D4-7FFE-4869810234A8}"/>
              </a:ext>
            </a:extLst>
          </p:cNvPr>
          <p:cNvSpPr txBox="1"/>
          <p:nvPr/>
        </p:nvSpPr>
        <p:spPr>
          <a:xfrm>
            <a:off x="11201400" y="2261094"/>
            <a:ext cx="914400" cy="9233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MX" sz="1200" dirty="0"/>
              <a:t>Convertir a solicitud de taxi</a:t>
            </a:r>
          </a:p>
          <a:p>
            <a:endParaRPr lang="en-MX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45DBB1-9F0F-7FBB-9A6E-A5075B9090EC}"/>
              </a:ext>
            </a:extLst>
          </p:cNvPr>
          <p:cNvSpPr txBox="1"/>
          <p:nvPr/>
        </p:nvSpPr>
        <p:spPr>
          <a:xfrm>
            <a:off x="206828" y="3429000"/>
            <a:ext cx="26016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X" dirty="0"/>
              <a:t>Al darle clic a cada solicitud que me desglose los empleados: codigo,nombre,direccion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4274F5B-FE05-6481-C9E5-82DBC270805F}"/>
              </a:ext>
            </a:extLst>
          </p:cNvPr>
          <p:cNvSpPr txBox="1"/>
          <p:nvPr/>
        </p:nvSpPr>
        <p:spPr>
          <a:xfrm>
            <a:off x="3483429" y="3418114"/>
            <a:ext cx="227511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X" dirty="0"/>
              <a:t>Ya que una solicitud este aprobada, activar opcion de convertir a solicitud de taxi, permitir seleccion de empleados (o todos), entrada o salida, hora y asignarle empresa de taxi, y poner esas solicitudes en el modulo de solicitudes pendientes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FAB6A76-71E7-CAFA-B9E8-38D58EC42F6F}"/>
              </a:ext>
            </a:extLst>
          </p:cNvPr>
          <p:cNvSpPr txBox="1"/>
          <p:nvPr/>
        </p:nvSpPr>
        <p:spPr>
          <a:xfrm>
            <a:off x="7347857" y="3418114"/>
            <a:ext cx="32221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X" dirty="0"/>
              <a:t>Gerente no puede eliminar solicitud </a:t>
            </a:r>
          </a:p>
          <a:p>
            <a:r>
              <a:rPr lang="en-MX" dirty="0"/>
              <a:t>Si gerente rechaza solicitud, habilitar campo para escribir motivo y que se guarde </a:t>
            </a:r>
          </a:p>
          <a:p>
            <a:endParaRPr lang="en-MX" dirty="0"/>
          </a:p>
          <a:p>
            <a:r>
              <a:rPr lang="en-MX" dirty="0"/>
              <a:t>Revisar filtro en tiempo extra no sirven</a:t>
            </a:r>
          </a:p>
        </p:txBody>
      </p:sp>
    </p:spTree>
    <p:extLst>
      <p:ext uri="{BB962C8B-B14F-4D97-AF65-F5344CB8AC3E}">
        <p14:creationId xmlns:p14="http://schemas.microsoft.com/office/powerpoint/2010/main" val="17457900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4100</TotalTime>
  <Words>461</Words>
  <Application>Microsoft Macintosh PowerPoint</Application>
  <PresentationFormat>Widescreen</PresentationFormat>
  <Paragraphs>129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APP CHOFER </vt:lpstr>
      <vt:lpstr>PowerPoint Presentation</vt:lpstr>
      <vt:lpstr>Modulo solicitudes cambiarla a tabla (todas sus vistas):</vt:lpstr>
      <vt:lpstr>Usuario central de taxi: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 CHOFER </dc:title>
  <dc:creator>Microsoft Office User</dc:creator>
  <cp:lastModifiedBy>Microsoft Office User</cp:lastModifiedBy>
  <cp:revision>5</cp:revision>
  <dcterms:created xsi:type="dcterms:W3CDTF">2025-11-21T22:55:42Z</dcterms:created>
  <dcterms:modified xsi:type="dcterms:W3CDTF">2025-11-24T19:16:16Z</dcterms:modified>
</cp:coreProperties>
</file>